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541"/>
  </p:normalViewPr>
  <p:slideViewPr>
    <p:cSldViewPr snapToGrid="0" snapToObjects="1">
      <p:cViewPr varScale="1">
        <p:scale>
          <a:sx n="124" d="100"/>
          <a:sy n="124" d="100"/>
        </p:scale>
        <p:origin x="20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5778" y="898823"/>
            <a:ext cx="4936744" cy="1470025"/>
          </a:xfrm>
        </p:spPr>
        <p:txBody>
          <a:bodyPr anchor="t" anchorCtr="0">
            <a:noAutofit/>
          </a:bodyPr>
          <a:lstStyle>
            <a:lvl1pPr algn="r">
              <a:defRPr sz="4800" baseline="0">
                <a:solidFill>
                  <a:schemeClr val="bg1"/>
                </a:solidFill>
                <a:latin typeface="Gotham-Book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9184" y="2368848"/>
            <a:ext cx="5023338" cy="1122032"/>
          </a:xfrm>
        </p:spPr>
        <p:txBody>
          <a:bodyPr>
            <a:normAutofit/>
          </a:bodyPr>
          <a:lstStyle>
            <a:lvl1pPr marL="0" indent="0" algn="r">
              <a:buNone/>
              <a:defRPr sz="16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8BA3-0F37-AA49-95E8-82C1CABE9353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FD53-BAF0-134B-87AB-03C5D39B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5739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/>
              <a:t>Click to edit subhead text</a:t>
            </a:r>
          </a:p>
          <a:p>
            <a:pPr lvl="1"/>
            <a:r>
              <a:rPr lang="en-US" dirty="0"/>
              <a:t>Paragraph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61704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text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9816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09875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head, text and left 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544897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2686565"/>
            <a:ext cx="3992910" cy="32531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700">
                <a:solidFill>
                  <a:schemeClr val="tx1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/>
              <a:t>Paragraph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900022" y="2830894"/>
            <a:ext cx="3672704" cy="3108798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73884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three 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2066530"/>
            <a:ext cx="8115526" cy="6639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00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>
                <a:latin typeface="Gotham-Book"/>
              </a:defRPr>
            </a:lvl2pPr>
          </a:lstStyle>
          <a:p>
            <a:pPr lvl="0"/>
            <a:r>
              <a:rPr lang="en-US" dirty="0"/>
              <a:t>Click to edit subhead 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2730439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3289574" y="2730439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121949" y="2730439"/>
            <a:ext cx="2450777" cy="2934676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05311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3 subhead levels,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49230"/>
            <a:ext cx="8115526" cy="3976933"/>
          </a:xfr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FF0000"/>
                </a:solidFill>
                <a:latin typeface="Gotham-Book"/>
              </a:defRPr>
            </a:lvl1pPr>
            <a:lvl2pPr marL="0" indent="0">
              <a:spcBef>
                <a:spcPts val="48"/>
              </a:spcBef>
              <a:buFontTx/>
              <a:buNone/>
              <a:defRPr sz="2700" baseline="0">
                <a:latin typeface="Gotham-Book"/>
              </a:defRPr>
            </a:lvl2pPr>
            <a:lvl3pPr marL="0" indent="0">
              <a:spcBef>
                <a:spcPts val="1632"/>
              </a:spcBef>
              <a:buFontTx/>
              <a:buNone/>
              <a:defRPr sz="1800" cap="all" baseline="0">
                <a:latin typeface="Gotham-Medium"/>
              </a:defRPr>
            </a:lvl3pPr>
            <a:lvl4pPr marL="0" indent="0">
              <a:spcBef>
                <a:spcPts val="984"/>
              </a:spcBef>
              <a:buFontTx/>
              <a:buNone/>
              <a:defRPr sz="1600" b="0" i="0" cap="all" baseline="0">
                <a:latin typeface="Gotham-MediumItalic"/>
              </a:defRPr>
            </a:lvl4pPr>
          </a:lstStyle>
          <a:p>
            <a:pPr lvl="0"/>
            <a:r>
              <a:rPr lang="en-US" dirty="0"/>
              <a:t>Subhead level one</a:t>
            </a:r>
          </a:p>
          <a:p>
            <a:pPr lvl="1"/>
            <a:r>
              <a:rPr lang="en-US" dirty="0"/>
              <a:t>Main text</a:t>
            </a:r>
          </a:p>
          <a:p>
            <a:pPr lvl="2"/>
            <a:r>
              <a:rPr lang="en-US" dirty="0"/>
              <a:t>Subhead level two</a:t>
            </a:r>
          </a:p>
          <a:p>
            <a:pPr lvl="1"/>
            <a:r>
              <a:rPr lang="en-US" dirty="0"/>
              <a:t>Main text</a:t>
            </a:r>
          </a:p>
          <a:p>
            <a:pPr lvl="3"/>
            <a:r>
              <a:rPr lang="en-US" dirty="0"/>
              <a:t>Subhead level three</a:t>
            </a:r>
          </a:p>
          <a:p>
            <a:pPr lvl="1"/>
            <a:r>
              <a:rPr lang="en-US" dirty="0"/>
              <a:t>Main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35956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: Five leve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07846"/>
            <a:ext cx="8115526" cy="3918318"/>
          </a:xfrm>
        </p:spPr>
        <p:txBody>
          <a:bodyPr/>
          <a:lstStyle>
            <a:lvl1pPr marL="0" indent="-228600">
              <a:buClr>
                <a:srgbClr val="FF0000"/>
              </a:buClr>
              <a:buFont typeface="Wingdings" charset="2"/>
              <a:buChar char="§"/>
              <a:defRPr sz="2700" baseline="0">
                <a:solidFill>
                  <a:schemeClr val="tx1"/>
                </a:solidFill>
                <a:latin typeface="Gotham-Medium"/>
              </a:defRPr>
            </a:lvl1pPr>
            <a:lvl2pPr marL="466344" indent="-164592">
              <a:spcBef>
                <a:spcPts val="1248"/>
              </a:spcBef>
              <a:buClr>
                <a:srgbClr val="FF0000"/>
              </a:buClr>
              <a:buFont typeface="Wingdings" charset="2"/>
              <a:buChar char="§"/>
              <a:defRPr sz="1800" cap="all" baseline="0">
                <a:latin typeface="Gotham-Medium"/>
              </a:defRPr>
            </a:lvl2pPr>
            <a:lvl3pPr marL="0" indent="-192024">
              <a:spcBef>
                <a:spcPts val="1032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2700" cap="none" baseline="0">
                <a:latin typeface="Gotham-Medium"/>
              </a:defRPr>
            </a:lvl3pPr>
            <a:lvl4pPr marL="752094" indent="-137160">
              <a:spcBef>
                <a:spcPts val="984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600" b="0" i="0" cap="all" baseline="0">
                <a:latin typeface="Gotham-MediumItalic"/>
              </a:defRPr>
            </a:lvl4pPr>
            <a:lvl5pPr marL="1197864" marR="0" indent="-13716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  <a:tabLst/>
              <a:defRPr sz="1200" b="1" i="0" cap="all" baseline="0">
                <a:latin typeface="Gotham"/>
              </a:defRPr>
            </a:lvl5pPr>
            <a:lvl6pPr marL="1600200" indent="-91440">
              <a:spcBef>
                <a:spcPts val="888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000" b="1" i="1" cap="all" baseline="0">
                <a:latin typeface="Gotham"/>
              </a:defRPr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bullet</a:t>
            </a:r>
          </a:p>
          <a:p>
            <a:pPr lvl="4"/>
            <a:r>
              <a:rPr lang="en-US" dirty="0"/>
              <a:t>Fourth level bullet</a:t>
            </a:r>
          </a:p>
          <a:p>
            <a:pPr lvl="5"/>
            <a:r>
              <a:rPr lang="en-US" dirty="0"/>
              <a:t>Fifth level Bullet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457201" y="274638"/>
            <a:ext cx="8115526" cy="1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56560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fld id="{BB3D0CD8-6641-2E43-B714-5EAF9E86794F}" type="datetimeFigureOut">
              <a:rPr lang="en-US" smtClean="0"/>
              <a:pPr/>
              <a:t>7/12/19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-Book"/>
              </a:defRPr>
            </a:lvl1pPr>
          </a:lstStyle>
          <a:p>
            <a:fld id="{9614832F-5A0F-8342-BE4D-81B1081A4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8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otham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otham-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otham-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otham-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otham-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otham-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acebook.com/clarkschool" TargetMode="External"/><Relationship Id="rId2" Type="http://schemas.openxmlformats.org/officeDocument/2006/relationships/hyperlink" Target="http://eng.umd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tagram.com/umdclarkschool" TargetMode="External"/><Relationship Id="rId4" Type="http://schemas.openxmlformats.org/officeDocument/2006/relationships/hyperlink" Target="http://twitter.com/Clark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3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Subhead level one</a:t>
            </a:r>
          </a:p>
          <a:p>
            <a:pPr lvl="1"/>
            <a:r>
              <a:rPr lang="en-US" dirty="0"/>
              <a:t>Main text (select text, then go one tab)</a:t>
            </a:r>
          </a:p>
          <a:p>
            <a:pPr lvl="2"/>
            <a:r>
              <a:rPr lang="en-US" dirty="0"/>
              <a:t>Subhead level two (select text, go two tabs)</a:t>
            </a:r>
          </a:p>
          <a:p>
            <a:pPr lvl="1"/>
            <a:r>
              <a:rPr lang="en-US" dirty="0"/>
              <a:t>Main text below subhead level 2 (select text, shift/tab)</a:t>
            </a:r>
          </a:p>
          <a:p>
            <a:pPr lvl="3"/>
            <a:r>
              <a:rPr lang="en-US" dirty="0"/>
              <a:t>Subhead level three (three tabs)</a:t>
            </a:r>
          </a:p>
          <a:p>
            <a:pPr lvl="1"/>
            <a:r>
              <a:rPr lang="en-US" dirty="0"/>
              <a:t>Main text below subhead level 2 (select text, shift/then tab twice)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 (one tab)</a:t>
            </a:r>
          </a:p>
          <a:p>
            <a:pPr lvl="3"/>
            <a:r>
              <a:rPr lang="en-US" dirty="0"/>
              <a:t>Third level bullet (two tabs)</a:t>
            </a:r>
          </a:p>
          <a:p>
            <a:pPr lvl="4"/>
            <a:r>
              <a:rPr lang="en-US" dirty="0"/>
              <a:t>Fourth level bullet (three tabs)</a:t>
            </a:r>
          </a:p>
          <a:p>
            <a:pPr lvl="5"/>
            <a:r>
              <a:rPr lang="en-US" dirty="0"/>
              <a:t>Fifth level Bullet (four tabs)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1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6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B877E3-3C3F-DF4B-A757-27DA11A19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82102"/>
            <a:ext cx="8115526" cy="3957395"/>
          </a:xfrm>
        </p:spPr>
        <p:txBody>
          <a:bodyPr/>
          <a:lstStyle/>
          <a:p>
            <a:r>
              <a:rPr lang="en-US" dirty="0"/>
              <a:t>Web</a:t>
            </a:r>
          </a:p>
          <a:p>
            <a:pPr lvl="1"/>
            <a:r>
              <a:rPr lang="en-US" dirty="0" err="1">
                <a:hlinkClick r:id="rId2"/>
              </a:rPr>
              <a:t>eng.umd.edu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Social</a:t>
            </a:r>
          </a:p>
          <a:p>
            <a:pPr lvl="1"/>
            <a:r>
              <a:rPr lang="en-US" dirty="0" err="1">
                <a:hlinkClick r:id="rId3"/>
              </a:rPr>
              <a:t>facebook.com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clarkschool</a:t>
            </a:r>
            <a:endParaRPr lang="en-US" dirty="0"/>
          </a:p>
          <a:p>
            <a:pPr lvl="1"/>
            <a:r>
              <a:rPr lang="en-US" dirty="0" err="1">
                <a:hlinkClick r:id="rId4"/>
              </a:rPr>
              <a:t>twitter.com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ClarkSchool</a:t>
            </a:r>
            <a:endParaRPr lang="en-US" dirty="0"/>
          </a:p>
          <a:p>
            <a:pPr lvl="1"/>
            <a:r>
              <a:rPr lang="en-US" dirty="0" err="1">
                <a:hlinkClick r:id="rId5"/>
              </a:rPr>
              <a:t>instagram.com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umdclarkschool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DC3C130-2C38-124F-AF94-FCA723A6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the Clark School</a:t>
            </a:r>
          </a:p>
        </p:txBody>
      </p:sp>
    </p:spTree>
    <p:extLst>
      <p:ext uri="{BB962C8B-B14F-4D97-AF65-F5344CB8AC3E}">
        <p14:creationId xmlns:p14="http://schemas.microsoft.com/office/powerpoint/2010/main" val="3873900435"/>
      </p:ext>
    </p:extLst>
  </p:cSld>
  <p:clrMapOvr>
    <a:masterClrMapping/>
  </p:clrMapOvr>
</p:sld>
</file>

<file path=ppt/theme/theme1.xml><?xml version="1.0" encoding="utf-8"?>
<a:theme xmlns:a="http://schemas.openxmlformats.org/drawingml/2006/main" name="CSE NoTab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 NoTab Template.potx</Template>
  <TotalTime>100</TotalTime>
  <Words>120</Words>
  <Application>Microsoft Macintosh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Gotham</vt:lpstr>
      <vt:lpstr>Gotham-Book</vt:lpstr>
      <vt:lpstr>Gotham-Medium</vt:lpstr>
      <vt:lpstr>Gotham-MediumItalic</vt:lpstr>
      <vt:lpstr>Wingdings</vt:lpstr>
      <vt:lpstr>CSE NoTab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 with the Clark School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Figlewski</dc:creator>
  <cp:lastModifiedBy>Kristen M. Byers</cp:lastModifiedBy>
  <cp:revision>14</cp:revision>
  <cp:lastPrinted>2018-04-27T16:26:50Z</cp:lastPrinted>
  <dcterms:created xsi:type="dcterms:W3CDTF">2013-12-30T22:58:50Z</dcterms:created>
  <dcterms:modified xsi:type="dcterms:W3CDTF">2019-07-12T19:12:38Z</dcterms:modified>
</cp:coreProperties>
</file>