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0"/>
  </p:normalViewPr>
  <p:slideViewPr>
    <p:cSldViewPr snapToGrid="0">
      <p:cViewPr varScale="1">
        <p:scale>
          <a:sx n="140" d="100"/>
          <a:sy n="140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4cb1c0ce0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4cb1c0ce06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va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Digital Signage Template - Mechanical Engineering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To have a background image that fills the whole slide please use a 16:9 ratio.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err="1"/>
              <a:t>Canva</a:t>
            </a:r>
            <a:r>
              <a:rPr lang="en" dirty="0"/>
              <a:t> (</a:t>
            </a:r>
            <a:r>
              <a:rPr lang="en" u="sng" dirty="0">
                <a:solidFill>
                  <a:schemeClr val="accent5"/>
                </a:solidFill>
                <a:hlinkClick r:id="rId3"/>
              </a:rPr>
              <a:t>https://www.canva.com/</a:t>
            </a:r>
            <a:r>
              <a:rPr lang="en" dirty="0"/>
              <a:t>) has great 16:9 presentation templates where you can create your own templates, use graphics, and download your design to your computer. </a:t>
            </a:r>
            <a:endParaRPr dirty="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None/>
            </a:pPr>
            <a:r>
              <a:rPr lang="en-US" dirty="0"/>
              <a:t>Please be sure to use landscape orientation if you are preparing digital signage files using software besides PowerPoint.</a:t>
            </a: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25150" y="3218175"/>
            <a:ext cx="1628975" cy="180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75</Words>
  <Application>Microsoft Macintosh PowerPoint</Application>
  <PresentationFormat>On-screen Show (16:9)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Digital Signage Template - Mechanical Engineering 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Signage Template - Clark School</dc:title>
  <dc:creator>Theresa Marie Duncan</dc:creator>
  <cp:lastModifiedBy>Kristen M. Byers</cp:lastModifiedBy>
  <cp:revision>4</cp:revision>
  <dcterms:modified xsi:type="dcterms:W3CDTF">2019-01-25T18:34:11Z</dcterms:modified>
</cp:coreProperties>
</file>