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3"/>
  </p:notesMasterIdLst>
  <p:sldIdLst>
    <p:sldId id="284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95"/>
    <p:restoredTop sz="93478"/>
  </p:normalViewPr>
  <p:slideViewPr>
    <p:cSldViewPr snapToGrid="0">
      <p:cViewPr varScale="1">
        <p:scale>
          <a:sx n="104" d="100"/>
          <a:sy n="104" d="100"/>
        </p:scale>
        <p:origin x="122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4431307fec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6" name="Google Shape;366;g4431307fec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6443200" y="1536633"/>
            <a:ext cx="53332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653667" y="600200"/>
            <a:ext cx="84904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54000" y="1644233"/>
            <a:ext cx="53936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54000" y="3737433"/>
            <a:ext cx="53936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6586000" y="965433"/>
            <a:ext cx="5116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15600" y="5640767"/>
            <a:ext cx="79984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415600" y="1474833"/>
            <a:ext cx="11360800" cy="2617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415600" y="4202967"/>
            <a:ext cx="11360800" cy="173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EEEEEE"/>
      </a:lt2>
      <a:accent1>
        <a:srgbClr val="FFAB40"/>
      </a:accent1>
      <a:accent2>
        <a:srgbClr val="212121"/>
      </a:accent2>
      <a:accent3>
        <a:srgbClr val="999999"/>
      </a:accent3>
      <a:accent4>
        <a:srgbClr val="FFAB40"/>
      </a:accent4>
      <a:accent5>
        <a:srgbClr val="0097A7"/>
      </a:accent5>
      <a:accent6>
        <a:srgbClr val="FFE14F"/>
      </a:accent6>
      <a:hlink>
        <a:srgbClr val="DF3A3D"/>
      </a:hlink>
      <a:folHlink>
        <a:srgbClr val="DF3A3D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9950</TotalTime>
  <Words>0</Words>
  <Application>Microsoft Macintosh PowerPoint</Application>
  <PresentationFormat>Widescreen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A. James Clark School of Engineering</dc:title>
  <cp:lastModifiedBy>Kristen M. Byers</cp:lastModifiedBy>
  <cp:revision>21</cp:revision>
  <dcterms:modified xsi:type="dcterms:W3CDTF">2019-01-29T14:18:42Z</dcterms:modified>
</cp:coreProperties>
</file>