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</p:sldMasterIdLst>
  <p:notesMasterIdLst>
    <p:notesMasterId r:id="rId3"/>
  </p:notesMasterIdLst>
  <p:sldIdLst>
    <p:sldId id="284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95"/>
    <p:restoredTop sz="93478"/>
  </p:normalViewPr>
  <p:slideViewPr>
    <p:cSldViewPr snapToGrid="0">
      <p:cViewPr varScale="1">
        <p:scale>
          <a:sx n="104" d="100"/>
          <a:sy n="104" d="100"/>
        </p:scale>
        <p:origin x="1224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4431307fec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4431307fec_0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7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EEEEEE"/>
      </a:lt2>
      <a:accent1>
        <a:srgbClr val="FFAB40"/>
      </a:accent1>
      <a:accent2>
        <a:srgbClr val="212121"/>
      </a:accent2>
      <a:accent3>
        <a:srgbClr val="999999"/>
      </a:accent3>
      <a:accent4>
        <a:srgbClr val="FFAB40"/>
      </a:accent4>
      <a:accent5>
        <a:srgbClr val="0097A7"/>
      </a:accent5>
      <a:accent6>
        <a:srgbClr val="FFE14F"/>
      </a:accent6>
      <a:hlink>
        <a:srgbClr val="DF3A3D"/>
      </a:hlink>
      <a:folHlink>
        <a:srgbClr val="DF3A3D"/>
      </a:folHlink>
    </a:clrScheme>
    <a:fontScheme name="Garamond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9950</TotalTime>
  <Words>0</Words>
  <Application>Microsoft Macintosh PowerPoint</Application>
  <PresentationFormat>Widescreen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A. James Clark School of Engineering</dc:title>
  <cp:lastModifiedBy>Kristen M. Byers</cp:lastModifiedBy>
  <cp:revision>21</cp:revision>
  <dcterms:modified xsi:type="dcterms:W3CDTF">2019-01-29T14:18:42Z</dcterms:modified>
</cp:coreProperties>
</file>